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</p:sldMasterIdLst>
  <p:notesMasterIdLst>
    <p:notesMasterId r:id="rId28"/>
  </p:notesMasterIdLst>
  <p:handoutMasterIdLst>
    <p:handoutMasterId r:id="rId29"/>
  </p:handoutMasterIdLst>
  <p:sldIdLst>
    <p:sldId id="3989" r:id="rId4"/>
    <p:sldId id="3990" r:id="rId5"/>
    <p:sldId id="3991" r:id="rId6"/>
    <p:sldId id="3992" r:id="rId7"/>
    <p:sldId id="3993" r:id="rId8"/>
    <p:sldId id="3994" r:id="rId9"/>
    <p:sldId id="3995" r:id="rId10"/>
    <p:sldId id="3996" r:id="rId11"/>
    <p:sldId id="3997" r:id="rId12"/>
    <p:sldId id="3998" r:id="rId13"/>
    <p:sldId id="3999" r:id="rId14"/>
    <p:sldId id="4000" r:id="rId15"/>
    <p:sldId id="4001" r:id="rId16"/>
    <p:sldId id="4002" r:id="rId17"/>
    <p:sldId id="4003" r:id="rId18"/>
    <p:sldId id="4007" r:id="rId19"/>
    <p:sldId id="4008" r:id="rId20"/>
    <p:sldId id="4009" r:id="rId21"/>
    <p:sldId id="4010" r:id="rId22"/>
    <p:sldId id="4011" r:id="rId23"/>
    <p:sldId id="4012" r:id="rId24"/>
    <p:sldId id="4013" r:id="rId25"/>
    <p:sldId id="4014" r:id="rId26"/>
    <p:sldId id="4015" r:id="rId27"/>
  </p:sldIdLst>
  <p:sldSz cx="9144000" cy="6858000" type="screen4x3"/>
  <p:notesSz cx="6858000" cy="9199563"/>
  <p:defaultTextStyle>
    <a:defPPr>
      <a:defRPr lang="en-US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Arial" charset="0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Arial" charset="0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Arial" charset="0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Arial" charset="0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Arial" charset="0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Arial" charset="0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Arial" charset="0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Arial" charset="0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itchFamily="18" charset="0"/>
        <a:ea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E8D1FF"/>
    <a:srgbClr val="DCB9FF"/>
    <a:srgbClr val="CC99FF"/>
    <a:srgbClr val="B8B400"/>
    <a:srgbClr val="CCFFCC"/>
    <a:srgbClr val="666633"/>
    <a:srgbClr val="3366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5"/>
    <p:restoredTop sz="94622"/>
  </p:normalViewPr>
  <p:slideViewPr>
    <p:cSldViewPr showGuides="1"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55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74" tIns="45736" rIns="91474" bIns="45736" numCol="1" anchor="t" anchorCtr="0" compatLnSpc="1"/>
          <a:lstStyle/>
          <a:p>
            <a:pPr lvl="0" defTabSz="913130"/>
            <a:endParaRPr sz="1200" u="sng" dirty="0"/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0"/>
            <a:ext cx="2938463" cy="455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74" tIns="45736" rIns="91474" bIns="45736" numCol="1" anchor="t" anchorCtr="0" compatLnSpc="1"/>
          <a:lstStyle/>
          <a:p>
            <a:pPr lvl="0" algn="r" defTabSz="913130"/>
            <a:endParaRPr sz="1200" u="sng" dirty="0"/>
          </a:p>
        </p:txBody>
      </p:sp>
      <p:sp>
        <p:nvSpPr>
          <p:cNvPr id="83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3950"/>
            <a:ext cx="2938463" cy="455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74" tIns="45736" rIns="91474" bIns="45736" numCol="1" anchor="b" anchorCtr="0" compatLnSpc="1"/>
          <a:lstStyle/>
          <a:p>
            <a:pPr lvl="0" defTabSz="913130"/>
            <a:endParaRPr sz="1200" u="sng" dirty="0"/>
          </a:p>
        </p:txBody>
      </p:sp>
      <p:sp>
        <p:nvSpPr>
          <p:cNvPr id="83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8743950"/>
            <a:ext cx="2938463" cy="455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74" tIns="45736" rIns="91474" bIns="45736" numCol="1" anchor="b" anchorCtr="0" compatLnSpc="1"/>
          <a:lstStyle/>
          <a:p>
            <a:pPr lvl="0" algn="r" defTabSz="913130"/>
            <a:fld id="{9A0DB2DC-4C9A-4742-B13C-FB6460FD3503}" type="slidenum">
              <a:rPr lang="en-US" altLang="uk-UA" sz="1200" u="sng" dirty="0"/>
              <a:pPr lvl="0" algn="r" defTabSz="913130"/>
              <a:t>‹#›</a:t>
            </a:fld>
            <a:endParaRPr lang="en-US" altLang="uk-UA" sz="1200" u="sn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uk-UA" sz="1000" dirty="0">
                <a:latin typeface="Verdana" pitchFamily="34" charset="0"/>
              </a:rPr>
              <a:pPr lvl="0" algn="r" eaLnBrk="1" hangingPunct="1"/>
              <a:t>‹#›</a:t>
            </a:fld>
            <a:endParaRPr lang="en-US" altLang="uk-UA" sz="1000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uk-UA" sz="1000" dirty="0">
                <a:latin typeface="Verdana" pitchFamily="34" charset="0"/>
              </a:rPr>
              <a:pPr lvl="0" algn="r" eaLnBrk="1" hangingPunct="1"/>
              <a:t>‹#›</a:t>
            </a:fld>
            <a:endParaRPr lang="en-US" altLang="uk-UA" sz="1000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uk-UA" sz="1000" dirty="0">
                <a:latin typeface="Verdana" pitchFamily="34" charset="0"/>
              </a:rPr>
              <a:pPr lvl="0" algn="r" eaLnBrk="1" hangingPunct="1"/>
              <a:t>‹#›</a:t>
            </a:fld>
            <a:endParaRPr lang="en-US" altLang="uk-UA" sz="1000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uk-UA" sz="1000" dirty="0">
                <a:latin typeface="Verdana" pitchFamily="34" charset="0"/>
              </a:rPr>
              <a:pPr lvl="0" algn="r" eaLnBrk="1" hangingPunct="1"/>
              <a:t>‹#›</a:t>
            </a:fld>
            <a:endParaRPr lang="en-US" altLang="uk-UA" sz="1000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uk-UA" sz="1000" dirty="0">
                <a:latin typeface="Verdana" pitchFamily="34" charset="0"/>
              </a:rPr>
              <a:pPr lvl="0" algn="r" eaLnBrk="1" hangingPunct="1"/>
              <a:t>‹#›</a:t>
            </a:fld>
            <a:endParaRPr lang="en-US" altLang="uk-UA" sz="1000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uk-UA" sz="1000" dirty="0">
                <a:latin typeface="Verdana" pitchFamily="34" charset="0"/>
              </a:rPr>
              <a:pPr lvl="0" algn="r" eaLnBrk="1" hangingPunct="1"/>
              <a:t>‹#›</a:t>
            </a:fld>
            <a:endParaRPr lang="en-US" altLang="uk-UA" sz="1000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uk-UA" sz="1000" dirty="0">
                <a:latin typeface="Verdana" pitchFamily="34" charset="0"/>
              </a:rPr>
              <a:pPr lvl="0" algn="r" eaLnBrk="1" hangingPunct="1"/>
              <a:t>‹#›</a:t>
            </a:fld>
            <a:endParaRPr lang="en-US" altLang="uk-UA" sz="1000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uk-UA" sz="1000" dirty="0">
                <a:latin typeface="Verdana" pitchFamily="34" charset="0"/>
              </a:rPr>
              <a:pPr lvl="0" algn="r" eaLnBrk="1" hangingPunct="1"/>
              <a:t>‹#›</a:t>
            </a:fld>
            <a:endParaRPr lang="en-US" altLang="uk-UA" sz="1000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uk-UA" sz="1000" dirty="0">
                <a:latin typeface="Verdana" pitchFamily="34" charset="0"/>
              </a:rPr>
              <a:pPr lvl="0" algn="r" eaLnBrk="1" hangingPunct="1"/>
              <a:t>‹#›</a:t>
            </a:fld>
            <a:endParaRPr lang="en-US" altLang="uk-UA" sz="1000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uk-UA" sz="1000" dirty="0">
                <a:latin typeface="Verdana" pitchFamily="34" charset="0"/>
              </a:rPr>
              <a:pPr lvl="0" algn="r" eaLnBrk="1" hangingPunct="1"/>
              <a:t>‹#›</a:t>
            </a:fld>
            <a:endParaRPr lang="en-US" altLang="uk-UA" sz="1000" dirty="0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en-US" altLang="uk-UA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endParaRPr lang="uk-UA" alt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5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4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8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577283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77284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77285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059" name="Group 6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577287" name="Freeform 7"/>
              <p:cNvSpPr/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77288" name="Freeform 8"/>
              <p:cNvSpPr/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77289" name="Freeform 9"/>
              <p:cNvSpPr/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77290" name="Freeform 10"/>
              <p:cNvSpPr/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77291" name="Freeform 11"/>
              <p:cNvSpPr/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77292" name="Freeform 12"/>
              <p:cNvSpPr/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77293" name="Freeform 13"/>
              <p:cNvSpPr/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77294" name="Freeform 14"/>
              <p:cNvSpPr/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77295" name="Freeform 15"/>
              <p:cNvSpPr/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77296" name="Freeform 16"/>
              <p:cNvSpPr/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77297" name="Freeform 17"/>
              <p:cNvSpPr/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77298" name="Freeform 18"/>
              <p:cNvSpPr/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77299" name="Freeform 19"/>
              <p:cNvSpPr/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77300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77301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77302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63" name="Freeform 2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21" y="845"/>
                </a:cxn>
                <a:cxn ang="0">
                  <a:pos x="721" y="821"/>
                </a:cxn>
                <a:cxn ang="0">
                  <a:pos x="578" y="605"/>
                </a:cxn>
                <a:cxn ang="0">
                  <a:pos x="408" y="396"/>
                </a:cxn>
                <a:cxn ang="0">
                  <a:pos x="223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11" y="198"/>
                </a:cxn>
                <a:cxn ang="0">
                  <a:pos x="402" y="408"/>
                </a:cxn>
                <a:cxn ang="0">
                  <a:pos x="572" y="623"/>
                </a:cxn>
                <a:cxn ang="0">
                  <a:pos x="721" y="845"/>
                </a:cxn>
                <a:cxn ang="0">
                  <a:pos x="721" y="845"/>
                </a:cxn>
              </a:cxnLst>
              <a:rect l="0" t="0" r="0" b="0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9" y="414"/>
                </a:cxn>
                <a:cxn ang="0">
                  <a:pos x="409" y="396"/>
                </a:cxn>
                <a:cxn ang="0">
                  <a:pos x="224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8" y="204"/>
                </a:cxn>
                <a:cxn ang="0">
                  <a:pos x="409" y="414"/>
                </a:cxn>
                <a:cxn ang="0">
                  <a:pos x="409" y="414"/>
                </a:cxn>
              </a:cxnLst>
              <a:rect l="0" t="0" r="0" b="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7305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66" name="Freeform 26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90" y="0"/>
                </a:cxn>
                <a:cxn ang="0">
                  <a:pos x="572" y="0"/>
                </a:cxn>
                <a:cxn ang="0">
                  <a:pos x="409" y="132"/>
                </a:cxn>
                <a:cxn ang="0">
                  <a:pos x="259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9" y="282"/>
                </a:cxn>
                <a:cxn ang="0">
                  <a:pos x="415" y="138"/>
                </a:cxn>
                <a:cxn ang="0">
                  <a:pos x="590" y="0"/>
                </a:cxn>
                <a:cxn ang="0">
                  <a:pos x="590" y="0"/>
                </a:cxn>
              </a:cxnLst>
              <a:rect l="0" t="0" r="0" b="0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71" y="0"/>
                </a:cxn>
                <a:cxn ang="0">
                  <a:pos x="253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71" y="0"/>
                </a:cxn>
                <a:cxn ang="0">
                  <a:pos x="271" y="0"/>
                </a:cxn>
              </a:cxnLst>
              <a:rect l="0" t="0" r="0" b="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/>
            <p:nvPr/>
          </p:nvSpPr>
          <p:spPr>
            <a:xfrm>
              <a:off x="1" y="2749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29"/>
            <p:cNvSpPr/>
            <p:nvPr/>
          </p:nvSpPr>
          <p:spPr>
            <a:xfrm>
              <a:off x="1" y="2356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30"/>
            <p:cNvSpPr/>
            <p:nvPr/>
          </p:nvSpPr>
          <p:spPr>
            <a:xfrm>
              <a:off x="1" y="3142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1" name="Group 3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/>
              <p:nvPr userDrawn="1"/>
            </p:nvSpPr>
            <p:spPr>
              <a:xfrm>
                <a:off x="1" y="784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Line 33"/>
              <p:cNvSpPr/>
              <p:nvPr userDrawn="1"/>
            </p:nvSpPr>
            <p:spPr>
              <a:xfrm>
                <a:off x="1" y="1963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Line 34"/>
              <p:cNvSpPr/>
              <p:nvPr userDrawn="1"/>
            </p:nvSpPr>
            <p:spPr>
              <a:xfrm>
                <a:off x="1" y="1570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Line 35"/>
              <p:cNvSpPr/>
              <p:nvPr userDrawn="1"/>
            </p:nvSpPr>
            <p:spPr>
              <a:xfrm>
                <a:off x="1" y="1177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36"/>
              <p:cNvSpPr/>
              <p:nvPr userDrawn="1"/>
            </p:nvSpPr>
            <p:spPr>
              <a:xfrm>
                <a:off x="1" y="392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2" name="Line 37"/>
            <p:cNvSpPr/>
            <p:nvPr/>
          </p:nvSpPr>
          <p:spPr>
            <a:xfrm>
              <a:off x="1" y="3928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38"/>
            <p:cNvSpPr/>
            <p:nvPr/>
          </p:nvSpPr>
          <p:spPr>
            <a:xfrm>
              <a:off x="1" y="3535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773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773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45773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ctr" eaLnBrk="1" hangingPunct="1"/>
            <a:endParaRPr sz="1000" dirty="0">
              <a:latin typeface="Verdana" pitchFamily="34" charset="0"/>
            </a:endParaRPr>
          </a:p>
        </p:txBody>
      </p:sp>
      <p:sp>
        <p:nvSpPr>
          <p:cNvPr id="45773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en-US" altLang="uk-UA" sz="1000" dirty="0">
                <a:latin typeface="Verdana" pitchFamily="34" charset="0"/>
              </a:rPr>
              <a:pPr lvl="0" algn="r" eaLnBrk="1" hangingPunct="1"/>
              <a:t>‹#›</a:t>
            </a:fld>
            <a:endParaRPr lang="en-US" altLang="uk-UA" sz="1000" dirty="0">
              <a:latin typeface="Verdana" pitchFamily="34" charset="0"/>
            </a:endParaRPr>
          </a:p>
        </p:txBody>
      </p:sp>
      <p:sp>
        <p:nvSpPr>
          <p:cNvPr id="45773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4099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4100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Як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керівник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виробляє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 єдність та любов?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13315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13316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4114800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>
              <a:lnSpc>
                <a:spcPct val="90000"/>
              </a:lnSpc>
            </a:pP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«Я благаю за них.  </a:t>
            </a:r>
          </a:p>
          <a:p>
            <a:pPr marL="0" indent="0" algn="ctr">
              <a:lnSpc>
                <a:spcPct val="90000"/>
              </a:lnSpc>
            </a:pP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Не за світ Я благаю, а за тих, кого дав Ти Мені, Твої бо вони!</a:t>
            </a:r>
          </a:p>
        </p:txBody>
      </p:sp>
      <p:sp>
        <p:nvSpPr>
          <p:cNvPr id="13317" name="Text Box 5"/>
          <p:cNvSpPr txBox="1"/>
          <p:nvPr/>
        </p:nvSpPr>
        <p:spPr>
          <a:xfrm>
            <a:off x="152400" y="685800"/>
            <a:ext cx="8839200" cy="762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400" dirty="0">
                <a:solidFill>
                  <a:srgbClr val="FFFF00"/>
                </a:solidFill>
                <a:latin typeface="Arial" charset="0"/>
                <a:ea typeface="Arial" charset="0"/>
              </a:rPr>
              <a:t>Івана 17:9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14339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14340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>
              <a:lnSpc>
                <a:spcPct val="90000"/>
              </a:lnSpc>
            </a:pP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І молюсь я про те, щоб ваша любов примножалась ще більше та більше в пізнанні й усякім дослідженні.</a:t>
            </a:r>
          </a:p>
        </p:txBody>
      </p:sp>
      <p:sp>
        <p:nvSpPr>
          <p:cNvPr id="14341" name="Text Box 5"/>
          <p:cNvSpPr txBox="1"/>
          <p:nvPr/>
        </p:nvSpPr>
        <p:spPr>
          <a:xfrm>
            <a:off x="381000" y="609600"/>
            <a:ext cx="8458200" cy="519113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uk-UA" altLang="uk-UA" sz="2800" dirty="0">
              <a:latin typeface="Times New Roman" pitchFamily="18" charset="0"/>
              <a:ea typeface="Arial" charset="0"/>
            </a:endParaRPr>
          </a:p>
        </p:txBody>
      </p:sp>
      <p:sp>
        <p:nvSpPr>
          <p:cNvPr id="14342" name="Text Box 6"/>
          <p:cNvSpPr txBox="1"/>
          <p:nvPr/>
        </p:nvSpPr>
        <p:spPr>
          <a:xfrm>
            <a:off x="152400" y="762000"/>
            <a:ext cx="8763000" cy="762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400" b="1" dirty="0">
                <a:solidFill>
                  <a:srgbClr val="FFFF00"/>
                </a:solidFill>
                <a:latin typeface="Arial" charset="0"/>
                <a:ea typeface="Arial" charset="0"/>
              </a:rPr>
              <a:t>Филип’ян 1:9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15363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1536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4800" b="1" kern="1200" dirty="0">
                <a:latin typeface="Arial" charset="0"/>
                <a:ea typeface="Times New Roman" pitchFamily="18" charset="0"/>
              </a:rPr>
              <a:t>А в вас хай примножить Господь, і нехай збагатить вашу любов один до одного, і до всіх, як і наша є до вас!</a:t>
            </a:r>
          </a:p>
        </p:txBody>
      </p:sp>
      <p:sp>
        <p:nvSpPr>
          <p:cNvPr id="15365" name="Text Box 5"/>
          <p:cNvSpPr txBox="1"/>
          <p:nvPr/>
        </p:nvSpPr>
        <p:spPr>
          <a:xfrm>
            <a:off x="228600" y="762000"/>
            <a:ext cx="8763000" cy="762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400" b="1" dirty="0">
                <a:solidFill>
                  <a:srgbClr val="FFFF00"/>
                </a:solidFill>
                <a:latin typeface="Arial" charset="0"/>
                <a:ea typeface="Arial" charset="0"/>
              </a:rPr>
              <a:t>1 Солунян 3:12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16387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16388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Усякою молитвою й благанням кожного часу моліться духом, а для того</a:t>
            </a:r>
          </a:p>
        </p:txBody>
      </p:sp>
      <p:sp>
        <p:nvSpPr>
          <p:cNvPr id="16389" name="Text Box 5"/>
          <p:cNvSpPr txBox="1"/>
          <p:nvPr/>
        </p:nvSpPr>
        <p:spPr>
          <a:xfrm>
            <a:off x="152400" y="762000"/>
            <a:ext cx="8839200" cy="762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400" b="1" dirty="0">
                <a:solidFill>
                  <a:srgbClr val="FFFF00"/>
                </a:solidFill>
                <a:latin typeface="Arial" charset="0"/>
                <a:ea typeface="Arial" charset="0"/>
              </a:rPr>
              <a:t>Ефесян 6:18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17411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17412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uk-UA" altLang="uk-UA" sz="5400" b="1" kern="1200" dirty="0" smtClean="0">
                <a:latin typeface="Arial" charset="0"/>
                <a:ea typeface="Times New Roman" pitchFamily="18" charset="0"/>
              </a:rPr>
              <a:t>п</a:t>
            </a:r>
            <a:r>
              <a:rPr lang="en-US" altLang="uk-UA" sz="5400" b="1" kern="1200" dirty="0" err="1" smtClean="0">
                <a:latin typeface="Arial" charset="0"/>
                <a:ea typeface="Times New Roman" pitchFamily="18" charset="0"/>
              </a:rPr>
              <a:t>ильнуйте</a:t>
            </a:r>
            <a:r>
              <a:rPr lang="en-US" altLang="uk-UA" sz="5400" b="1" kern="1200" dirty="0" smtClean="0">
                <a:latin typeface="Arial" charset="0"/>
                <a:ea typeface="Times New Roman" pitchFamily="18" charset="0"/>
              </a:rPr>
              <a:t> 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з повною витривалістю та молитвою за всіх святих,</a:t>
            </a:r>
          </a:p>
        </p:txBody>
      </p:sp>
      <p:sp>
        <p:nvSpPr>
          <p:cNvPr id="17413" name="Text Box 5"/>
          <p:cNvSpPr txBox="1"/>
          <p:nvPr/>
        </p:nvSpPr>
        <p:spPr>
          <a:xfrm>
            <a:off x="152400" y="762000"/>
            <a:ext cx="8839200" cy="762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400" b="1" dirty="0">
                <a:solidFill>
                  <a:srgbClr val="FFFF00"/>
                </a:solidFill>
                <a:latin typeface="Arial" charset="0"/>
                <a:ea typeface="Arial" charset="0"/>
              </a:rPr>
              <a:t>Ефесян 6:18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18435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2209800"/>
            <a:ext cx="8153400" cy="39163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marL="0" lvl="0" indent="0" algn="ctr"/>
            <a:r>
              <a:rPr sz="5400" b="1" dirty="0">
                <a:latin typeface="Arial" charset="0"/>
              </a:rPr>
              <a:t>Прочитаймо уривок.</a:t>
            </a:r>
            <a:endParaRPr sz="6000" b="1" dirty="0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152400" y="762000"/>
            <a:ext cx="8839200" cy="762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400" b="1" dirty="0">
                <a:solidFill>
                  <a:srgbClr val="FFFF00"/>
                </a:solidFill>
                <a:latin typeface="Arial" charset="0"/>
                <a:ea typeface="Arial" charset="0"/>
              </a:rPr>
              <a:t>Колосян 1:9–10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19459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19460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>
              <a:lnSpc>
                <a:spcPct val="90000"/>
              </a:lnSpc>
            </a:pP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Поздоровлює вас Епафрас, що з ваших, раб Христа Ісуса.</a:t>
            </a:r>
          </a:p>
        </p:txBody>
      </p:sp>
      <p:sp>
        <p:nvSpPr>
          <p:cNvPr id="19461" name="Text Box 5"/>
          <p:cNvSpPr txBox="1"/>
          <p:nvPr/>
        </p:nvSpPr>
        <p:spPr>
          <a:xfrm>
            <a:off x="152400" y="762000"/>
            <a:ext cx="8839200" cy="762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400" b="1" dirty="0">
                <a:solidFill>
                  <a:srgbClr val="FFFF00"/>
                </a:solidFill>
                <a:latin typeface="Arial" charset="0"/>
                <a:ea typeface="Arial" charset="0"/>
              </a:rPr>
              <a:t>Колосян 4:12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20483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2048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4800" b="1" kern="1200" dirty="0">
                <a:latin typeface="Arial" charset="0"/>
                <a:ea typeface="Times New Roman" pitchFamily="18" charset="0"/>
              </a:rPr>
              <a:t>Він завжди обстоює вас у молитвах, щоб ви досконалі були та наповнені всякою Божою волею.</a:t>
            </a:r>
          </a:p>
        </p:txBody>
      </p:sp>
      <p:sp>
        <p:nvSpPr>
          <p:cNvPr id="20485" name="Text Box 5"/>
          <p:cNvSpPr txBox="1"/>
          <p:nvPr/>
        </p:nvSpPr>
        <p:spPr>
          <a:xfrm>
            <a:off x="152400" y="762000"/>
            <a:ext cx="8839200" cy="762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400" b="1" dirty="0">
                <a:solidFill>
                  <a:srgbClr val="FFFF00"/>
                </a:solidFill>
                <a:latin typeface="Arial" charset="0"/>
                <a:ea typeface="Arial" charset="0"/>
              </a:rPr>
              <a:t>Колосян 4:12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21507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21508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667000"/>
            <a:ext cx="8153400" cy="34591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І ми молимо Бога, щоб ви не чинили ніякого лиха.</a:t>
            </a:r>
          </a:p>
        </p:txBody>
      </p:sp>
      <p:sp>
        <p:nvSpPr>
          <p:cNvPr id="21509" name="Text Box 5"/>
          <p:cNvSpPr txBox="1"/>
          <p:nvPr/>
        </p:nvSpPr>
        <p:spPr>
          <a:xfrm>
            <a:off x="152400" y="762000"/>
            <a:ext cx="8839200" cy="762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400" b="1" dirty="0">
                <a:solidFill>
                  <a:srgbClr val="FFFF00"/>
                </a:solidFill>
                <a:latin typeface="Arial" charset="0"/>
                <a:ea typeface="Arial" charset="0"/>
              </a:rPr>
              <a:t>2 Коринтян 13:7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22531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22532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153400" cy="4572000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4800" b="1" kern="1200" dirty="0">
                <a:latin typeface="Arial" charset="0"/>
                <a:ea typeface="Times New Roman" pitchFamily="18" charset="0"/>
              </a:rPr>
              <a:t>А Бог терпеливости й потіхи нехай дасть вам бути однодумними між собою за Христом Ісусом.</a:t>
            </a:r>
          </a:p>
        </p:txBody>
      </p:sp>
      <p:sp>
        <p:nvSpPr>
          <p:cNvPr id="22533" name="Text Box 5"/>
          <p:cNvSpPr txBox="1"/>
          <p:nvPr/>
        </p:nvSpPr>
        <p:spPr>
          <a:xfrm>
            <a:off x="152400" y="762000"/>
            <a:ext cx="8839200" cy="762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400" b="1" dirty="0">
                <a:solidFill>
                  <a:srgbClr val="FFFF00"/>
                </a:solidFill>
                <a:latin typeface="Arial" charset="0"/>
                <a:ea typeface="Arial" charset="0"/>
              </a:rPr>
              <a:t>Римлян 15:5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5123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512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5400" b="1" i="1" kern="1200" dirty="0">
                <a:latin typeface="Arial" charset="0"/>
                <a:ea typeface="Times New Roman" pitchFamily="18" charset="0"/>
              </a:rPr>
              <a:t>Рух Божого Духа неможливо ні створити, ані контролювати.</a:t>
            </a:r>
          </a:p>
        </p:txBody>
      </p:sp>
      <p:sp>
        <p:nvSpPr>
          <p:cNvPr id="5125" name="Text Box 5"/>
          <p:cNvSpPr txBox="1"/>
          <p:nvPr/>
        </p:nvSpPr>
        <p:spPr>
          <a:xfrm>
            <a:off x="152400" y="381000"/>
            <a:ext cx="8839200" cy="2257425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000" b="1" dirty="0">
                <a:solidFill>
                  <a:srgbClr val="FFFF00"/>
                </a:solidFill>
                <a:latin typeface="Arial" charset="0"/>
                <a:ea typeface="Arial" charset="0"/>
              </a:rPr>
              <a:t>Уейн Шмідт</a:t>
            </a:r>
          </a:p>
          <a:p>
            <a:pPr lvl="0" algn="ctr">
              <a:spcBef>
                <a:spcPct val="50000"/>
              </a:spcBef>
            </a:pPr>
            <a:r>
              <a:rPr lang="en-US" altLang="uk-UA" sz="2800" b="1" u="sng" dirty="0">
                <a:solidFill>
                  <a:srgbClr val="FFFF00"/>
                </a:solidFill>
                <a:latin typeface="Arial" charset="0"/>
                <a:ea typeface="Arial" charset="0"/>
              </a:rPr>
              <a:t>Вести тоді, коли рухається Бог</a:t>
            </a:r>
          </a:p>
          <a:p>
            <a:pPr lvl="0" algn="ctr">
              <a:spcBef>
                <a:spcPct val="50000"/>
              </a:spcBef>
            </a:pPr>
            <a:endParaRPr lang="en-US" altLang="uk-UA" sz="4000" b="1" dirty="0">
              <a:solidFill>
                <a:srgbClr val="FFFF00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23555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23556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6.  Часто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навчати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 та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проповідувати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 на тему любові та єдності.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24579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24580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>
              <a:lnSpc>
                <a:spcPct val="90000"/>
              </a:lnSpc>
            </a:pP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Ціль же наказу любов від чистого серця, і доброго сумління, і нелукавої віри.</a:t>
            </a:r>
          </a:p>
        </p:txBody>
      </p:sp>
      <p:sp>
        <p:nvSpPr>
          <p:cNvPr id="24581" name="Text Box 5"/>
          <p:cNvSpPr txBox="1"/>
          <p:nvPr/>
        </p:nvSpPr>
        <p:spPr>
          <a:xfrm>
            <a:off x="152400" y="685800"/>
            <a:ext cx="8763000" cy="762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400" b="1" dirty="0">
                <a:solidFill>
                  <a:srgbClr val="FFFF00"/>
                </a:solidFill>
                <a:latin typeface="Arial" charset="0"/>
                <a:ea typeface="Arial" charset="0"/>
              </a:rPr>
              <a:t>1 Тимофія 1:5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25603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2560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4800" b="1" kern="1200" dirty="0">
                <a:latin typeface="Arial" charset="0"/>
                <a:ea typeface="Times New Roman" pitchFamily="18" charset="0"/>
              </a:rPr>
              <a:t>Тож благаю вас, браття, Ім’ям Господа нашого Ісуса Христа, щоб ви всі говорили те саме, і щоб не було поміж вами поділення,</a:t>
            </a:r>
          </a:p>
        </p:txBody>
      </p:sp>
      <p:sp>
        <p:nvSpPr>
          <p:cNvPr id="25605" name="Text Box 5"/>
          <p:cNvSpPr txBox="1"/>
          <p:nvPr/>
        </p:nvSpPr>
        <p:spPr>
          <a:xfrm>
            <a:off x="152400" y="685800"/>
            <a:ext cx="8763000" cy="762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400" b="1" dirty="0">
                <a:solidFill>
                  <a:srgbClr val="FFFF00"/>
                </a:solidFill>
                <a:latin typeface="Arial" charset="0"/>
                <a:ea typeface="Arial" charset="0"/>
              </a:rPr>
              <a:t>1 Коринтян 1:10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26627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26628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але щоб були ви поєднані в однім розумінні та в думці одній!</a:t>
            </a:r>
          </a:p>
        </p:txBody>
      </p:sp>
      <p:sp>
        <p:nvSpPr>
          <p:cNvPr id="26629" name="Text Box 5"/>
          <p:cNvSpPr txBox="1"/>
          <p:nvPr/>
        </p:nvSpPr>
        <p:spPr>
          <a:xfrm>
            <a:off x="152400" y="685800"/>
            <a:ext cx="8763000" cy="762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400" b="1" dirty="0">
                <a:solidFill>
                  <a:srgbClr val="FFFF00"/>
                </a:solidFill>
                <a:latin typeface="Arial" charset="0"/>
                <a:ea typeface="Arial" charset="0"/>
              </a:rPr>
              <a:t>1 Коринтян 1:10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27651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2209800"/>
            <a:ext cx="8153400" cy="39163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marL="0" lvl="0" indent="0" algn="ctr"/>
            <a:r>
              <a:rPr sz="4800" b="1" dirty="0">
                <a:latin typeface="Arial" charset="0"/>
              </a:rPr>
              <a:t>Прочитаймо уривок.</a:t>
            </a:r>
            <a:endParaRPr sz="5400" b="1" dirty="0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53" name="Text Box 5"/>
          <p:cNvSpPr txBox="1"/>
          <p:nvPr/>
        </p:nvSpPr>
        <p:spPr>
          <a:xfrm>
            <a:off x="152400" y="685800"/>
            <a:ext cx="8763000" cy="762000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400" b="1" dirty="0">
                <a:solidFill>
                  <a:srgbClr val="FFFF00"/>
                </a:solidFill>
                <a:latin typeface="Arial" charset="0"/>
                <a:ea typeface="Arial" charset="0"/>
              </a:rPr>
              <a:t>Ефесян 4:1–3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6147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6148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5400" b="1" i="1" kern="1200" dirty="0">
                <a:latin typeface="Arial" charset="0"/>
                <a:ea typeface="Times New Roman" pitchFamily="18" charset="0"/>
              </a:rPr>
              <a:t>Проте можна створити атмосферу, яка буде сприятливою для духовного імпульсу,</a:t>
            </a:r>
          </a:p>
        </p:txBody>
      </p:sp>
      <p:sp>
        <p:nvSpPr>
          <p:cNvPr id="6149" name="Text Box 5"/>
          <p:cNvSpPr txBox="1"/>
          <p:nvPr/>
        </p:nvSpPr>
        <p:spPr>
          <a:xfrm>
            <a:off x="152400" y="457200"/>
            <a:ext cx="8763000" cy="3857625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000" b="1" dirty="0">
                <a:solidFill>
                  <a:srgbClr val="FFFF00"/>
                </a:solidFill>
                <a:latin typeface="Arial" charset="0"/>
                <a:ea typeface="Arial" charset="0"/>
              </a:rPr>
              <a:t>Уейн Шмідт</a:t>
            </a:r>
          </a:p>
          <a:p>
            <a:pPr lvl="0" algn="ctr">
              <a:spcBef>
                <a:spcPct val="50000"/>
              </a:spcBef>
            </a:pPr>
            <a:r>
              <a:rPr lang="en-US" altLang="uk-UA" sz="2800" b="1" u="sng" dirty="0">
                <a:solidFill>
                  <a:srgbClr val="FFFF00"/>
                </a:solidFill>
                <a:latin typeface="Arial" charset="0"/>
                <a:ea typeface="Arial" charset="0"/>
              </a:rPr>
              <a:t>Вести тоді, коли рухається Бог</a:t>
            </a:r>
          </a:p>
          <a:p>
            <a:pPr lvl="0" algn="ctr">
              <a:spcBef>
                <a:spcPct val="50000"/>
              </a:spcBef>
            </a:pPr>
            <a:endParaRPr lang="en-US" altLang="uk-UA" sz="4400" b="1" dirty="0">
              <a:solidFill>
                <a:srgbClr val="FFFF00"/>
              </a:solidFill>
              <a:latin typeface="Arial" charset="0"/>
              <a:ea typeface="Arial" charset="0"/>
            </a:endParaRPr>
          </a:p>
          <a:p>
            <a:pPr lvl="0" algn="ctr">
              <a:spcBef>
                <a:spcPct val="50000"/>
              </a:spcBef>
            </a:pPr>
            <a:endParaRPr lang="en-US" altLang="uk-UA" sz="6600" b="1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7171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7172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5400" b="1" i="1" kern="1200" dirty="0">
                <a:latin typeface="Arial" charset="0"/>
                <a:ea typeface="Times New Roman" pitchFamily="18" charset="0"/>
              </a:rPr>
              <a:t>стаючи людиною-каталізатором для тих справ, які Бог вирішив здійснити.</a:t>
            </a:r>
          </a:p>
        </p:txBody>
      </p:sp>
      <p:sp>
        <p:nvSpPr>
          <p:cNvPr id="7173" name="Text Box 5"/>
          <p:cNvSpPr txBox="1"/>
          <p:nvPr/>
        </p:nvSpPr>
        <p:spPr>
          <a:xfrm>
            <a:off x="228600" y="457200"/>
            <a:ext cx="8686800" cy="2852738"/>
          </a:xfrm>
          <a:prstGeom prst="rect">
            <a:avLst/>
          </a:prstGeom>
          <a:noFill/>
          <a:ln w="12700">
            <a:noFill/>
            <a:miter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uk-UA" sz="4000" b="1" dirty="0">
                <a:solidFill>
                  <a:srgbClr val="FFFF00"/>
                </a:solidFill>
                <a:latin typeface="Arial" charset="0"/>
                <a:ea typeface="Arial" charset="0"/>
              </a:rPr>
              <a:t>Уейн Шмідт</a:t>
            </a:r>
          </a:p>
          <a:p>
            <a:pPr lvl="0" algn="ctr">
              <a:spcBef>
                <a:spcPct val="50000"/>
              </a:spcBef>
            </a:pPr>
            <a:r>
              <a:rPr lang="en-US" altLang="uk-UA" sz="2800" b="1" u="sng" dirty="0">
                <a:solidFill>
                  <a:srgbClr val="FFFF00"/>
                </a:solidFill>
                <a:latin typeface="Arial" charset="0"/>
                <a:ea typeface="Arial" charset="0"/>
              </a:rPr>
              <a:t>Вести тоді, коли рухається Бог</a:t>
            </a:r>
          </a:p>
          <a:p>
            <a:pPr lvl="0" algn="ctr">
              <a:spcBef>
                <a:spcPct val="50000"/>
              </a:spcBef>
            </a:pPr>
            <a:endParaRPr lang="en-US" altLang="uk-UA" sz="6600" b="1" dirty="0">
              <a:latin typeface="Arial" charset="0"/>
              <a:ea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8195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8196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971800"/>
            <a:ext cx="8153400" cy="3154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1.  Ревно цього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хотіти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9219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9220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514600"/>
            <a:ext cx="8153400" cy="36115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2. 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Вірити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, що це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можливо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 у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вашій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 церкві.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10243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1024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743200"/>
            <a:ext cx="8153400" cy="33829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3.  Визнати, що досягнення єдності — це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ваш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обов’язок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11267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11268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4.  Не допустити, щоб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звинувачення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 інших у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роз’єднаності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 стало вашою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звичкою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noFill/>
          <a:ln w="9525">
            <a:miter/>
          </a:ln>
        </p:spPr>
        <p:txBody>
          <a:bodyPr/>
          <a:lstStyle/>
          <a:p>
            <a:endParaRPr lang="uk-UA" altLang="uk-UA" dirty="0"/>
          </a:p>
        </p:txBody>
      </p:sp>
      <p:pic>
        <p:nvPicPr>
          <p:cNvPr id="12291" name="Picture 3" descr="bright orang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noFill/>
          <a:ln w="9525">
            <a:miter/>
          </a:ln>
        </p:spPr>
      </p:pic>
      <p:sp>
        <p:nvSpPr>
          <p:cNvPr id="12292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2209800"/>
            <a:ext cx="8153400" cy="3916363"/>
          </a:xfrm>
          <a:noFill/>
          <a:ln w="9525">
            <a:miter/>
          </a:ln>
        </p:spPr>
        <p:txBody>
          <a:bodyPr lIns="92075" tIns="46038" rIns="92075" bIns="46038"/>
          <a:lstStyle/>
          <a:p>
            <a:pPr marL="0" indent="0" algn="ctr"/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5.  Завзято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молитися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 за всіх ввірених вам </a:t>
            </a:r>
            <a:r>
              <a:rPr lang="en-US" altLang="uk-UA" sz="5400" b="1" u="sng" kern="1200" dirty="0">
                <a:solidFill>
                  <a:srgbClr val="FFFF00"/>
                </a:solidFill>
                <a:latin typeface="Arial" charset="0"/>
                <a:ea typeface="Times New Roman" pitchFamily="18" charset="0"/>
              </a:rPr>
              <a:t>людей</a:t>
            </a:r>
            <a:r>
              <a:rPr lang="en-US" altLang="uk-UA" sz="5400" b="1" kern="1200" dirty="0">
                <a:latin typeface="Arial" charset="0"/>
                <a:ea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essional">
  <a:themeElements>
    <a:clrScheme name="">
      <a:dk1>
        <a:srgbClr val="B2B2B2"/>
      </a:dk1>
      <a:lt1>
        <a:srgbClr val="FFFFFF"/>
      </a:lt1>
      <a:dk2>
        <a:srgbClr val="FF3399"/>
      </a:dk2>
      <a:lt2>
        <a:srgbClr val="FFFF00"/>
      </a:lt2>
      <a:accent1>
        <a:srgbClr val="000000"/>
      </a:accent1>
      <a:accent2>
        <a:srgbClr val="CC00FF"/>
      </a:accent2>
      <a:accent3>
        <a:srgbClr val="FFADCA"/>
      </a:accent3>
      <a:accent4>
        <a:srgbClr val="DADADA"/>
      </a:accent4>
      <a:accent5>
        <a:srgbClr val="AAAAAA"/>
      </a:accent5>
      <a:accent6>
        <a:srgbClr val="B900E7"/>
      </a:accent6>
      <a:hlink>
        <a:srgbClr val="00CC99"/>
      </a:hlink>
      <a:folHlink>
        <a:srgbClr val="0099CC"/>
      </a:folHlink>
    </a:clrScheme>
    <a:fontScheme name="Professi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</TotalTime>
  <Words>371</Words>
  <Application>Kingsoft Office WPP</Application>
  <PresentationFormat>Экран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Professional</vt:lpstr>
      <vt:lpstr>Custom Design</vt:lpstr>
      <vt:lpstr>Globe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GREAT COMMANDMENT CHURCH</dc:title>
  <dc:creator>Authorized User</dc:creator>
  <cp:lastModifiedBy>INTER</cp:lastModifiedBy>
  <cp:revision>548</cp:revision>
  <cp:lastPrinted>2016-07-19T09:01:31Z</cp:lastPrinted>
  <dcterms:created xsi:type="dcterms:W3CDTF">2016-07-19T09:01:31Z</dcterms:created>
  <dcterms:modified xsi:type="dcterms:W3CDTF">2016-08-01T12:43:44Z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1033-10.1.0.5672</vt:lpwstr>
  </property>
</Properties>
</file>